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6858000" cy="9906000" type="A4"/>
  <p:notesSz cx="4625975" cy="68135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EE"/>
    <a:srgbClr val="FF6161"/>
    <a:srgbClr val="FF3300"/>
    <a:srgbClr val="FFC5C5"/>
    <a:srgbClr val="FF9999"/>
    <a:srgbClr val="FF7171"/>
    <a:srgbClr val="FF99CC"/>
    <a:srgbClr val="FF33CC"/>
    <a:srgbClr val="FF5050"/>
    <a:srgbClr val="FFF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2F1C17-407E-4CFC-833F-D6612BD147AA}" v="254" dt="2023-11-09T14:37:21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4660"/>
  </p:normalViewPr>
  <p:slideViewPr>
    <p:cSldViewPr snapToGrid="0">
      <p:cViewPr varScale="1">
        <p:scale>
          <a:sx n="57" d="100"/>
          <a:sy n="57" d="100"/>
        </p:scale>
        <p:origin x="240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tomi kawanobe" userId="b0aaacb08d90c535" providerId="LiveId" clId="{5F2F1C17-407E-4CFC-833F-D6612BD147AA}"/>
    <pc:docChg chg="undo custSel modSld">
      <pc:chgData name="satomi kawanobe" userId="b0aaacb08d90c535" providerId="LiveId" clId="{5F2F1C17-407E-4CFC-833F-D6612BD147AA}" dt="2023-11-09T14:40:06.856" v="1608" actId="14100"/>
      <pc:docMkLst>
        <pc:docMk/>
      </pc:docMkLst>
      <pc:sldChg chg="addSp delSp modSp mod">
        <pc:chgData name="satomi kawanobe" userId="b0aaacb08d90c535" providerId="LiveId" clId="{5F2F1C17-407E-4CFC-833F-D6612BD147AA}" dt="2023-11-09T14:40:06.856" v="1608" actId="14100"/>
        <pc:sldMkLst>
          <pc:docMk/>
          <pc:sldMk cId="3406563015" sldId="256"/>
        </pc:sldMkLst>
        <pc:spChg chg="mod">
          <ac:chgData name="satomi kawanobe" userId="b0aaacb08d90c535" providerId="LiveId" clId="{5F2F1C17-407E-4CFC-833F-D6612BD147AA}" dt="2023-11-09T14:38:44.317" v="1585" actId="1036"/>
          <ac:spMkLst>
            <pc:docMk/>
            <pc:sldMk cId="3406563015" sldId="256"/>
            <ac:spMk id="2" creationId="{B656DAB6-4B6C-F569-870B-B2AB5DA6496F}"/>
          </ac:spMkLst>
        </pc:spChg>
        <pc:spChg chg="mod">
          <ac:chgData name="satomi kawanobe" userId="b0aaacb08d90c535" providerId="LiveId" clId="{5F2F1C17-407E-4CFC-833F-D6612BD147AA}" dt="2023-11-09T14:39:41.524" v="1606" actId="1035"/>
          <ac:spMkLst>
            <pc:docMk/>
            <pc:sldMk cId="3406563015" sldId="256"/>
            <ac:spMk id="3" creationId="{D595DD69-6FEE-9CF1-D4DD-9272C1627126}"/>
          </ac:spMkLst>
        </pc:spChg>
        <pc:spChg chg="mod">
          <ac:chgData name="satomi kawanobe" userId="b0aaacb08d90c535" providerId="LiveId" clId="{5F2F1C17-407E-4CFC-833F-D6612BD147AA}" dt="2023-11-09T14:36:28.644" v="1557"/>
          <ac:spMkLst>
            <pc:docMk/>
            <pc:sldMk cId="3406563015" sldId="256"/>
            <ac:spMk id="4" creationId="{F194ACD4-5108-61AF-8043-6C4D0CBA8142}"/>
          </ac:spMkLst>
        </pc:spChg>
        <pc:spChg chg="mod">
          <ac:chgData name="satomi kawanobe" userId="b0aaacb08d90c535" providerId="LiveId" clId="{5F2F1C17-407E-4CFC-833F-D6612BD147AA}" dt="2023-11-09T14:18:48.520" v="1258" actId="14100"/>
          <ac:spMkLst>
            <pc:docMk/>
            <pc:sldMk cId="3406563015" sldId="256"/>
            <ac:spMk id="6" creationId="{89EEDFC3-3945-F981-6700-E6BB37C3C4F1}"/>
          </ac:spMkLst>
        </pc:spChg>
        <pc:spChg chg="mod">
          <ac:chgData name="satomi kawanobe" userId="b0aaacb08d90c535" providerId="LiveId" clId="{5F2F1C17-407E-4CFC-833F-D6612BD147AA}" dt="2023-11-09T14:38:15.004" v="1571" actId="1076"/>
          <ac:spMkLst>
            <pc:docMk/>
            <pc:sldMk cId="3406563015" sldId="256"/>
            <ac:spMk id="7" creationId="{2786A491-4331-BA84-783F-F6AB3981A0F4}"/>
          </ac:spMkLst>
        </pc:spChg>
        <pc:spChg chg="mod ord">
          <ac:chgData name="satomi kawanobe" userId="b0aaacb08d90c535" providerId="LiveId" clId="{5F2F1C17-407E-4CFC-833F-D6612BD147AA}" dt="2023-11-09T14:38:36.697" v="1575" actId="1037"/>
          <ac:spMkLst>
            <pc:docMk/>
            <pc:sldMk cId="3406563015" sldId="256"/>
            <ac:spMk id="9" creationId="{11B54DE5-574B-9AB4-2CEB-1FA09105737D}"/>
          </ac:spMkLst>
        </pc:spChg>
        <pc:spChg chg="mod">
          <ac:chgData name="satomi kawanobe" userId="b0aaacb08d90c535" providerId="LiveId" clId="{5F2F1C17-407E-4CFC-833F-D6612BD147AA}" dt="2023-11-09T14:39:34.049" v="1604" actId="14100"/>
          <ac:spMkLst>
            <pc:docMk/>
            <pc:sldMk cId="3406563015" sldId="256"/>
            <ac:spMk id="11" creationId="{1695E814-CC04-36DA-BDB8-DF789C3C9BBE}"/>
          </ac:spMkLst>
        </pc:spChg>
        <pc:spChg chg="mod">
          <ac:chgData name="satomi kawanobe" userId="b0aaacb08d90c535" providerId="LiveId" clId="{5F2F1C17-407E-4CFC-833F-D6612BD147AA}" dt="2023-11-09T13:48:00.414" v="301" actId="1076"/>
          <ac:spMkLst>
            <pc:docMk/>
            <pc:sldMk cId="3406563015" sldId="256"/>
            <ac:spMk id="14" creationId="{44E159C5-969A-1C0C-0C60-CE92AD53E94E}"/>
          </ac:spMkLst>
        </pc:spChg>
        <pc:spChg chg="del mod">
          <ac:chgData name="satomi kawanobe" userId="b0aaacb08d90c535" providerId="LiveId" clId="{5F2F1C17-407E-4CFC-833F-D6612BD147AA}" dt="2023-11-09T13:35:45.699" v="98" actId="478"/>
          <ac:spMkLst>
            <pc:docMk/>
            <pc:sldMk cId="3406563015" sldId="256"/>
            <ac:spMk id="16" creationId="{D67CC5DF-A3AD-CC03-3BE0-9F3E9973D884}"/>
          </ac:spMkLst>
        </pc:spChg>
        <pc:spChg chg="mod">
          <ac:chgData name="satomi kawanobe" userId="b0aaacb08d90c535" providerId="LiveId" clId="{5F2F1C17-407E-4CFC-833F-D6612BD147AA}" dt="2023-11-09T13:41:43.600" v="200" actId="2711"/>
          <ac:spMkLst>
            <pc:docMk/>
            <pc:sldMk cId="3406563015" sldId="256"/>
            <ac:spMk id="17" creationId="{AE034C6D-A443-252C-3408-265300D54597}"/>
          </ac:spMkLst>
        </pc:spChg>
        <pc:spChg chg="add del mod">
          <ac:chgData name="satomi kawanobe" userId="b0aaacb08d90c535" providerId="LiveId" clId="{5F2F1C17-407E-4CFC-833F-D6612BD147AA}" dt="2023-11-09T14:18:41.812" v="1255" actId="1076"/>
          <ac:spMkLst>
            <pc:docMk/>
            <pc:sldMk cId="3406563015" sldId="256"/>
            <ac:spMk id="18" creationId="{7EB1E1DE-A4C9-A3DF-EBD2-81F8576C33C0}"/>
          </ac:spMkLst>
        </pc:spChg>
        <pc:spChg chg="mod">
          <ac:chgData name="satomi kawanobe" userId="b0aaacb08d90c535" providerId="LiveId" clId="{5F2F1C17-407E-4CFC-833F-D6612BD147AA}" dt="2023-11-09T14:11:41.221" v="879" actId="947"/>
          <ac:spMkLst>
            <pc:docMk/>
            <pc:sldMk cId="3406563015" sldId="256"/>
            <ac:spMk id="21" creationId="{56873324-A44F-72F9-6B61-C81C5B79DB92}"/>
          </ac:spMkLst>
        </pc:spChg>
        <pc:spChg chg="add del">
          <ac:chgData name="satomi kawanobe" userId="b0aaacb08d90c535" providerId="LiveId" clId="{5F2F1C17-407E-4CFC-833F-D6612BD147AA}" dt="2023-11-09T13:49:47.848" v="358" actId="22"/>
          <ac:spMkLst>
            <pc:docMk/>
            <pc:sldMk cId="3406563015" sldId="256"/>
            <ac:spMk id="25" creationId="{5046CBED-7BD8-41B4-94DA-4B05353A9234}"/>
          </ac:spMkLst>
        </pc:spChg>
        <pc:spChg chg="add mod ord">
          <ac:chgData name="satomi kawanobe" userId="b0aaacb08d90c535" providerId="LiveId" clId="{5F2F1C17-407E-4CFC-833F-D6612BD147AA}" dt="2023-11-09T14:32:35.665" v="1509" actId="164"/>
          <ac:spMkLst>
            <pc:docMk/>
            <pc:sldMk cId="3406563015" sldId="256"/>
            <ac:spMk id="28" creationId="{154871A0-010E-FE68-E197-FD4740F68F51}"/>
          </ac:spMkLst>
        </pc:spChg>
        <pc:spChg chg="add mod">
          <ac:chgData name="satomi kawanobe" userId="b0aaacb08d90c535" providerId="LiveId" clId="{5F2F1C17-407E-4CFC-833F-D6612BD147AA}" dt="2023-11-09T14:32:35.665" v="1509" actId="164"/>
          <ac:spMkLst>
            <pc:docMk/>
            <pc:sldMk cId="3406563015" sldId="256"/>
            <ac:spMk id="29" creationId="{7298587D-A574-30E7-2D4E-3735F400EE76}"/>
          </ac:spMkLst>
        </pc:spChg>
        <pc:grpChg chg="add mod ord topLvl">
          <ac:chgData name="satomi kawanobe" userId="b0aaacb08d90c535" providerId="LiveId" clId="{5F2F1C17-407E-4CFC-833F-D6612BD147AA}" dt="2023-11-09T14:19:23.290" v="1263" actId="164"/>
          <ac:grpSpMkLst>
            <pc:docMk/>
            <pc:sldMk cId="3406563015" sldId="256"/>
            <ac:grpSpMk id="26" creationId="{41389993-7DD8-9D9A-3D5B-692D554C104E}"/>
          </ac:grpSpMkLst>
        </pc:grpChg>
        <pc:grpChg chg="add del mod">
          <ac:chgData name="satomi kawanobe" userId="b0aaacb08d90c535" providerId="LiveId" clId="{5F2F1C17-407E-4CFC-833F-D6612BD147AA}" dt="2023-11-09T14:18:20.118" v="1251" actId="165"/>
          <ac:grpSpMkLst>
            <pc:docMk/>
            <pc:sldMk cId="3406563015" sldId="256"/>
            <ac:grpSpMk id="27" creationId="{CAF0901F-11E4-0C46-50D0-1D8C2BBCD3FD}"/>
          </ac:grpSpMkLst>
        </pc:grpChg>
        <pc:grpChg chg="add mod">
          <ac:chgData name="satomi kawanobe" userId="b0aaacb08d90c535" providerId="LiveId" clId="{5F2F1C17-407E-4CFC-833F-D6612BD147AA}" dt="2023-11-09T14:26:30.516" v="1343" actId="1076"/>
          <ac:grpSpMkLst>
            <pc:docMk/>
            <pc:sldMk cId="3406563015" sldId="256"/>
            <ac:grpSpMk id="30" creationId="{2DD50143-7BF4-9CE5-AC89-359DFA02FAD2}"/>
          </ac:grpSpMkLst>
        </pc:grpChg>
        <pc:grpChg chg="add mod">
          <ac:chgData name="satomi kawanobe" userId="b0aaacb08d90c535" providerId="LiveId" clId="{5F2F1C17-407E-4CFC-833F-D6612BD147AA}" dt="2023-11-09T14:39:52.798" v="1607" actId="1076"/>
          <ac:grpSpMkLst>
            <pc:docMk/>
            <pc:sldMk cId="3406563015" sldId="256"/>
            <ac:grpSpMk id="31" creationId="{638AA73D-83B8-D815-60E0-DC04245B0809}"/>
          </ac:grpSpMkLst>
        </pc:grpChg>
        <pc:grpChg chg="add mod">
          <ac:chgData name="satomi kawanobe" userId="b0aaacb08d90c535" providerId="LiveId" clId="{5F2F1C17-407E-4CFC-833F-D6612BD147AA}" dt="2023-11-09T14:32:49.578" v="1520" actId="1038"/>
          <ac:grpSpMkLst>
            <pc:docMk/>
            <pc:sldMk cId="3406563015" sldId="256"/>
            <ac:grpSpMk id="32" creationId="{3EC04DE7-8E04-5E50-2A1A-1542AD306E77}"/>
          </ac:grpSpMkLst>
        </pc:grpChg>
        <pc:picChg chg="mod topLvl">
          <ac:chgData name="satomi kawanobe" userId="b0aaacb08d90c535" providerId="LiveId" clId="{5F2F1C17-407E-4CFC-833F-D6612BD147AA}" dt="2023-11-09T14:19:23.290" v="1263" actId="164"/>
          <ac:picMkLst>
            <pc:docMk/>
            <pc:sldMk cId="3406563015" sldId="256"/>
            <ac:picMk id="8" creationId="{066A8F66-4E64-CC92-05AF-81E2400E380B}"/>
          </ac:picMkLst>
        </pc:picChg>
        <pc:picChg chg="mod">
          <ac:chgData name="satomi kawanobe" userId="b0aaacb08d90c535" providerId="LiveId" clId="{5F2F1C17-407E-4CFC-833F-D6612BD147AA}" dt="2023-11-09T13:47:08.983" v="291" actId="1076"/>
          <ac:picMkLst>
            <pc:docMk/>
            <pc:sldMk cId="3406563015" sldId="256"/>
            <ac:picMk id="13" creationId="{1FFFAF53-4114-6F26-A725-AF0985125B4D}"/>
          </ac:picMkLst>
        </pc:picChg>
        <pc:picChg chg="add del mod">
          <ac:chgData name="satomi kawanobe" userId="b0aaacb08d90c535" providerId="LiveId" clId="{5F2F1C17-407E-4CFC-833F-D6612BD147AA}" dt="2023-11-09T13:25:24.625" v="7"/>
          <ac:picMkLst>
            <pc:docMk/>
            <pc:sldMk cId="3406563015" sldId="256"/>
            <ac:picMk id="15" creationId="{5C86FE40-E8F1-64A9-F08C-275E10FB3888}"/>
          </ac:picMkLst>
        </pc:picChg>
        <pc:picChg chg="add del mod">
          <ac:chgData name="satomi kawanobe" userId="b0aaacb08d90c535" providerId="LiveId" clId="{5F2F1C17-407E-4CFC-833F-D6612BD147AA}" dt="2023-11-09T13:30:04.084" v="76" actId="478"/>
          <ac:picMkLst>
            <pc:docMk/>
            <pc:sldMk cId="3406563015" sldId="256"/>
            <ac:picMk id="20" creationId="{740B4148-1A28-99ED-5446-797A5D4C1CED}"/>
          </ac:picMkLst>
        </pc:picChg>
        <pc:picChg chg="add mod ord modCrop">
          <ac:chgData name="satomi kawanobe" userId="b0aaacb08d90c535" providerId="LiveId" clId="{5F2F1C17-407E-4CFC-833F-D6612BD147AA}" dt="2023-11-09T14:40:06.856" v="1608" actId="14100"/>
          <ac:picMkLst>
            <pc:docMk/>
            <pc:sldMk cId="3406563015" sldId="256"/>
            <ac:picMk id="23" creationId="{B6DE4BF0-6060-2D52-A04B-B6D3FDF7D37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3E85-A87E-440C-BCBD-CF52265C4CED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B417-A9F4-4377-8E25-67C5B01ED7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170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3E85-A87E-440C-BCBD-CF52265C4CED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B417-A9F4-4377-8E25-67C5B01ED7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43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3E85-A87E-440C-BCBD-CF52265C4CED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B417-A9F4-4377-8E25-67C5B01ED7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129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3E85-A87E-440C-BCBD-CF52265C4CED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B417-A9F4-4377-8E25-67C5B01ED7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4649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3E85-A87E-440C-BCBD-CF52265C4CED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B417-A9F4-4377-8E25-67C5B01ED7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113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3E85-A87E-440C-BCBD-CF52265C4CED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B417-A9F4-4377-8E25-67C5B01ED7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672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3E85-A87E-440C-BCBD-CF52265C4CED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B417-A9F4-4377-8E25-67C5B01ED7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32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3E85-A87E-440C-BCBD-CF52265C4CED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B417-A9F4-4377-8E25-67C5B01ED7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857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3E85-A87E-440C-BCBD-CF52265C4CED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B417-A9F4-4377-8E25-67C5B01ED7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083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3E85-A87E-440C-BCBD-CF52265C4CED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B417-A9F4-4377-8E25-67C5B01ED7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662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3E85-A87E-440C-BCBD-CF52265C4CED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B417-A9F4-4377-8E25-67C5B01ED7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189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3E85-A87E-440C-BCBD-CF52265C4CED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2B417-A9F4-4377-8E25-67C5B01ED7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570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gfR1Vs7fwJfg3VTW8" TargetMode="External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1B54DE5-574B-9AB4-2CEB-1FA09105737D}"/>
              </a:ext>
            </a:extLst>
          </p:cNvPr>
          <p:cNvSpPr/>
          <p:nvPr/>
        </p:nvSpPr>
        <p:spPr>
          <a:xfrm>
            <a:off x="124710" y="2259180"/>
            <a:ext cx="6593436" cy="3384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996633"/>
              </a:solidFill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B6DE4BF0-6060-2D52-A04B-B6D3FDF7D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2"/>
          <a:stretch/>
        </p:blipFill>
        <p:spPr>
          <a:xfrm>
            <a:off x="-53728" y="-45046"/>
            <a:ext cx="7020000" cy="219872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56DAB6-4B6C-F569-870B-B2AB5DA6496F}"/>
              </a:ext>
            </a:extLst>
          </p:cNvPr>
          <p:cNvSpPr txBox="1"/>
          <p:nvPr/>
        </p:nvSpPr>
        <p:spPr>
          <a:xfrm>
            <a:off x="210070" y="2373051"/>
            <a:ext cx="6739323" cy="333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 時：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2024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日（土） 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14:00~17:15</a:t>
            </a:r>
            <a:r>
              <a:rPr kumimoji="1"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13</a:t>
            </a:r>
            <a:r>
              <a:rPr kumimoji="1"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kumimoji="1"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受付開始）</a:t>
            </a:r>
            <a:endParaRPr kumimoji="1"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900"/>
              </a:spcBef>
            </a:pP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会 場：南昌江内科クリニック２階 またはオンライン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講演のみ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>
              <a:spcBef>
                <a:spcPts val="600"/>
              </a:spcBef>
            </a:pPr>
            <a:r>
              <a:rPr kumimoji="1"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</a:t>
            </a:r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(</a:t>
            </a:r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オンラインは</a:t>
            </a:r>
            <a:r>
              <a:rPr kumimoji="1"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Webex Meetings</a:t>
            </a:r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アプリを使用します）</a:t>
            </a:r>
            <a:endParaRPr kumimoji="1"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900"/>
              </a:spcBef>
            </a:pP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対象者：１型糖尿病を持つ方とご家族</a:t>
            </a:r>
            <a:endParaRPr kumimoji="1"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900"/>
              </a:spcBef>
            </a:pP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定 員：現地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名（ご家族を含め２名まで）</a:t>
            </a:r>
            <a:endParaRPr kumimoji="1"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900"/>
              </a:spcBef>
            </a:pP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申込み方法：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QR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コードか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URL</a:t>
            </a:r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1600" b="1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</a:t>
            </a:r>
            <a:endParaRPr kumimoji="1" lang="en-US" altLang="ja-JP" sz="1400" b="1" baseline="30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hlinkClick r:id="rId3"/>
              </a:rPr>
              <a:t>https://forms.gle/gfR1Vs7fwJfg3VTW8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申込みできない際はご相談ください。</a:t>
            </a:r>
            <a:endParaRPr kumimoji="1" lang="en-US" altLang="ja-JP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900"/>
              </a:spcBef>
            </a:pP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申込み締切：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2024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年３月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日（金）</a:t>
            </a:r>
            <a:endParaRPr kumimoji="1"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現地参加は当院通院中の方と</a:t>
            </a:r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Ⅰ</a:t>
            </a:r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の会会員の方優先のため、</a:t>
            </a:r>
            <a:endParaRPr kumimoji="1"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他院通院中で現地参加ご希望の方は電話にてご相談ください。</a:t>
            </a:r>
            <a:endParaRPr kumimoji="1"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300"/>
              </a:spcBef>
            </a:pPr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kumimoji="1" lang="zh-TW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〒</a:t>
            </a:r>
            <a:r>
              <a:rPr kumimoji="1" lang="en-US" altLang="zh-TW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815-0071 </a:t>
            </a:r>
            <a:r>
              <a:rPr kumimoji="1" lang="zh-TW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福岡県福岡市南区平和</a:t>
            </a:r>
            <a:r>
              <a:rPr kumimoji="1" lang="en-US" altLang="zh-TW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1-4-6</a:t>
            </a:r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zh-TW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TEL.092-534-1000</a:t>
            </a:r>
            <a:endParaRPr kumimoji="1"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94ACD4-5108-61AF-8043-6C4D0CBA8142}"/>
              </a:ext>
            </a:extLst>
          </p:cNvPr>
          <p:cNvSpPr txBox="1"/>
          <p:nvPr/>
        </p:nvSpPr>
        <p:spPr>
          <a:xfrm>
            <a:off x="164296" y="6146166"/>
            <a:ext cx="6830869" cy="292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ja-JP" sz="15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14:00</a:t>
            </a:r>
            <a:r>
              <a:rPr kumimoji="1" lang="ja-JP" altLang="en-US" sz="15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sz="15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14:05</a:t>
            </a:r>
            <a:r>
              <a:rPr kumimoji="1" lang="ja-JP" altLang="en-US" sz="15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開会のあいさつ　前田  泰孝  </a:t>
            </a:r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先生</a:t>
            </a:r>
            <a:endParaRPr kumimoji="1"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en-US" altLang="ja-JP" sz="15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14:05</a:t>
            </a:r>
            <a:r>
              <a:rPr kumimoji="1" lang="ja-JP" altLang="en-US" sz="15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sz="15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15:00</a:t>
            </a:r>
            <a:r>
              <a:rPr kumimoji="1" lang="ja-JP" altLang="en-US" sz="15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特別講演</a:t>
            </a:r>
            <a:endParaRPr kumimoji="1" lang="en-US" altLang="ja-JP" sz="15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b="1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講師</a:t>
            </a:r>
            <a:r>
              <a:rPr kumimoji="1" lang="ja-JP" altLang="en-US" sz="1600" b="1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神田内科クリニック</a:t>
            </a:r>
            <a:r>
              <a:rPr kumimoji="1" lang="ja-JP" altLang="en-US" sz="2000" b="1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1600" b="1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院長</a:t>
            </a:r>
            <a:r>
              <a:rPr kumimoji="1" lang="ja-JP" altLang="en-US" sz="1400" b="1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ja-JP" altLang="en-US" sz="2000" b="1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川嶋　聡</a:t>
            </a:r>
            <a:r>
              <a:rPr kumimoji="1" lang="ja-JP" altLang="en-US" b="1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ja-JP" altLang="en-US" sz="1600" b="1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先生</a:t>
            </a:r>
            <a:endParaRPr kumimoji="1" lang="en-US" altLang="ja-JP" sz="1600" b="1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15:00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15:20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休憩</a:t>
            </a:r>
            <a:endParaRPr kumimoji="1"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15:20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17:10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グループディスカッション</a:t>
            </a:r>
            <a:endParaRPr kumimoji="1"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テーマ（例）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参加者の年齢層、人数によって決めたいと思います。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 「ポンプ・</a:t>
            </a:r>
            <a:r>
              <a:rPr kumimoji="1"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SAP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療法」「リブレ・デクスコム等」「食事・カーボカウント」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「発症３年未満」　「患者家族」　など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17:10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　　　　閉会のあいさつ　</a:t>
            </a:r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院長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南  昌江  </a:t>
            </a:r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先生</a:t>
            </a:r>
            <a:endParaRPr kumimoji="1"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90D9BBB-E094-9B9E-079F-6AB103061A94}"/>
              </a:ext>
            </a:extLst>
          </p:cNvPr>
          <p:cNvCxnSpPr>
            <a:cxnSpLocks/>
          </p:cNvCxnSpPr>
          <p:nvPr/>
        </p:nvCxnSpPr>
        <p:spPr>
          <a:xfrm>
            <a:off x="1713568" y="6028392"/>
            <a:ext cx="5090358" cy="14264"/>
          </a:xfrm>
          <a:prstGeom prst="line">
            <a:avLst/>
          </a:prstGeom>
          <a:ln w="2222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62949F6E-B8E4-2C55-F9B0-C063C75EAFF4}"/>
              </a:ext>
            </a:extLst>
          </p:cNvPr>
          <p:cNvCxnSpPr>
            <a:cxnSpLocks/>
          </p:cNvCxnSpPr>
          <p:nvPr/>
        </p:nvCxnSpPr>
        <p:spPr>
          <a:xfrm>
            <a:off x="132282" y="6028392"/>
            <a:ext cx="393865" cy="0"/>
          </a:xfrm>
          <a:prstGeom prst="line">
            <a:avLst/>
          </a:prstGeom>
          <a:ln w="2222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E034C6D-A443-252C-3408-265300D54597}"/>
              </a:ext>
            </a:extLst>
          </p:cNvPr>
          <p:cNvSpPr txBox="1"/>
          <p:nvPr/>
        </p:nvSpPr>
        <p:spPr>
          <a:xfrm>
            <a:off x="527593" y="5866247"/>
            <a:ext cx="1206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AD12AA5-2E46-3C54-4327-68BB4CB4F8DA}"/>
              </a:ext>
            </a:extLst>
          </p:cNvPr>
          <p:cNvSpPr/>
          <p:nvPr/>
        </p:nvSpPr>
        <p:spPr>
          <a:xfrm>
            <a:off x="6045560" y="5698375"/>
            <a:ext cx="333733" cy="322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638AA73D-83B8-D815-60E0-DC04245B0809}"/>
              </a:ext>
            </a:extLst>
          </p:cNvPr>
          <p:cNvGrpSpPr/>
          <p:nvPr/>
        </p:nvGrpSpPr>
        <p:grpSpPr>
          <a:xfrm rot="178982">
            <a:off x="3986979" y="5577371"/>
            <a:ext cx="2782519" cy="864000"/>
            <a:chOff x="9102155" y="4002156"/>
            <a:chExt cx="2782519" cy="864000"/>
          </a:xfrm>
        </p:grpSpPr>
        <p:sp>
          <p:nvSpPr>
            <p:cNvPr id="11" name="雲 10">
              <a:extLst>
                <a:ext uri="{FF2B5EF4-FFF2-40B4-BE49-F238E27FC236}">
                  <a16:creationId xmlns:a16="http://schemas.microsoft.com/office/drawing/2014/main" id="{1695E814-CC04-36DA-BDB8-DF789C3C9BBE}"/>
                </a:ext>
              </a:extLst>
            </p:cNvPr>
            <p:cNvSpPr/>
            <p:nvPr/>
          </p:nvSpPr>
          <p:spPr>
            <a:xfrm rot="212713">
              <a:off x="9102155" y="4002156"/>
              <a:ext cx="2772000" cy="864000"/>
            </a:xfrm>
            <a:prstGeom prst="cloud">
              <a:avLst/>
            </a:prstGeom>
            <a:solidFill>
              <a:srgbClr val="FFDDEE"/>
            </a:solidFill>
            <a:ln w="28575"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595DD69-6FEE-9CF1-D4DD-9272C1627126}"/>
                </a:ext>
              </a:extLst>
            </p:cNvPr>
            <p:cNvSpPr txBox="1"/>
            <p:nvPr/>
          </p:nvSpPr>
          <p:spPr>
            <a:xfrm>
              <a:off x="9391805" y="4103655"/>
              <a:ext cx="2492869" cy="65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kumimoji="1" lang="ja-JP" altLang="en-US" sz="1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「１型糖尿病あるある」の話が聞けて</a:t>
              </a:r>
              <a:endPara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200"/>
                </a:spcBef>
              </a:pPr>
              <a:r>
                <a:rPr kumimoji="1" lang="ja-JP" altLang="en-US" sz="1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あなたの疑問や悩みが解決するかも！</a:t>
              </a:r>
              <a:endPara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200"/>
                </a:spcBef>
              </a:pPr>
              <a:r>
                <a:rPr kumimoji="1" lang="ja-JP" altLang="en-US" sz="1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初めての方も気楽にご参加ください♪</a:t>
              </a:r>
              <a:endPara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6873324-A44F-72F9-6B61-C81C5B79DB92}"/>
              </a:ext>
            </a:extLst>
          </p:cNvPr>
          <p:cNvSpPr/>
          <p:nvPr/>
        </p:nvSpPr>
        <p:spPr>
          <a:xfrm>
            <a:off x="-2372" y="519702"/>
            <a:ext cx="6860372" cy="16773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kumimoji="1" lang="ja-JP" altLang="en-US" sz="5400" b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33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１型糖尿病セミナー</a:t>
            </a:r>
            <a:endParaRPr kumimoji="1" lang="en-US" altLang="ja-JP" sz="5400" b="1" dirty="0">
              <a:ln w="22225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33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>
              <a:spcBef>
                <a:spcPts val="3000"/>
              </a:spcBef>
            </a:pPr>
            <a:r>
              <a:rPr kumimoji="1" lang="ja-JP" altLang="en-US" sz="2000" b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33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　　　　　　　　</a:t>
            </a:r>
            <a:r>
              <a:rPr kumimoji="1" lang="en-US" altLang="ja-JP" sz="24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in </a:t>
            </a:r>
            <a:r>
              <a:rPr kumimoji="1" lang="ja-JP" altLang="en-US" sz="24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南昌江内科クリニック</a:t>
            </a:r>
            <a:r>
              <a:rPr kumimoji="1" lang="ja-JP" altLang="en-US" sz="24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endParaRPr lang="ja-JP" altLang="en-US" sz="24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8" name="図 7" descr="スーツを着た男性&#10;&#10;自動的に生成された説明">
            <a:extLst>
              <a:ext uri="{FF2B5EF4-FFF2-40B4-BE49-F238E27FC236}">
                <a16:creationId xmlns:a16="http://schemas.microsoft.com/office/drawing/2014/main" id="{066A8F66-4E64-CC92-05AF-81E2400E3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03" y="6985980"/>
            <a:ext cx="1037487" cy="103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EC04DE7-8E04-5E50-2A1A-1542AD306E77}"/>
              </a:ext>
            </a:extLst>
          </p:cNvPr>
          <p:cNvGrpSpPr/>
          <p:nvPr/>
        </p:nvGrpSpPr>
        <p:grpSpPr>
          <a:xfrm>
            <a:off x="-28328" y="9062329"/>
            <a:ext cx="6895775" cy="864000"/>
            <a:chOff x="-53728" y="9176629"/>
            <a:chExt cx="6895775" cy="864000"/>
          </a:xfrm>
        </p:grpSpPr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154871A0-010E-FE68-E197-FD4740F68F51}"/>
                </a:ext>
              </a:extLst>
            </p:cNvPr>
            <p:cNvSpPr/>
            <p:nvPr/>
          </p:nvSpPr>
          <p:spPr>
            <a:xfrm>
              <a:off x="-53728" y="9176629"/>
              <a:ext cx="6895775" cy="864000"/>
            </a:xfrm>
            <a:prstGeom prst="roundRect">
              <a:avLst/>
            </a:prstGeom>
            <a:solidFill>
              <a:srgbClr val="FFC5C5"/>
            </a:solidFill>
            <a:ln>
              <a:noFill/>
            </a:ln>
            <a:effectLst>
              <a:softEdge rad="127000"/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298587D-A574-30E7-2D4E-3735F400EE76}"/>
                </a:ext>
              </a:extLst>
            </p:cNvPr>
            <p:cNvSpPr txBox="1"/>
            <p:nvPr/>
          </p:nvSpPr>
          <p:spPr>
            <a:xfrm>
              <a:off x="70172" y="9360315"/>
              <a:ext cx="66479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セミナー終了後に懇親会を予定しています（現地参加者のみ、定員</a:t>
              </a:r>
              <a:r>
                <a:rPr kumimoji="1" lang="en-US" altLang="ja-JP" sz="1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1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名）。</a:t>
              </a:r>
              <a:endPara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1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参加をご希望の方は、セミナー参加申込みの際に参加のご登録をお願いします。</a:t>
              </a:r>
            </a:p>
          </p:txBody>
        </p:sp>
      </p:grpSp>
      <p:sp>
        <p:nvSpPr>
          <p:cNvPr id="16" name="リボン: カーブして上方向に曲がる 15">
            <a:extLst>
              <a:ext uri="{FF2B5EF4-FFF2-40B4-BE49-F238E27FC236}">
                <a16:creationId xmlns:a16="http://schemas.microsoft.com/office/drawing/2014/main" id="{C4A8D6BB-85CB-3F88-6956-8ABD1436B859}"/>
              </a:ext>
            </a:extLst>
          </p:cNvPr>
          <p:cNvSpPr/>
          <p:nvPr/>
        </p:nvSpPr>
        <p:spPr>
          <a:xfrm>
            <a:off x="5276464" y="7894815"/>
            <a:ext cx="1571498" cy="570281"/>
          </a:xfrm>
          <a:prstGeom prst="ellipseRibbon2">
            <a:avLst>
              <a:gd name="adj1" fmla="val 18949"/>
              <a:gd name="adj2" fmla="val 100000"/>
              <a:gd name="adj3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EB1E1DE-A4C9-A3DF-EBD2-81F8576C33C0}"/>
              </a:ext>
            </a:extLst>
          </p:cNvPr>
          <p:cNvSpPr txBox="1"/>
          <p:nvPr/>
        </p:nvSpPr>
        <p:spPr>
          <a:xfrm>
            <a:off x="5432213" y="7900912"/>
            <a:ext cx="1260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kumimoji="1" lang="ja-JP" altLang="en-US" sz="1100" b="1" dirty="0">
                <a:solidFill>
                  <a:schemeClr val="bg1"/>
                </a:solidFill>
                <a:latin typeface="+mn-ea"/>
              </a:rPr>
              <a:t>川嶋 聡</a:t>
            </a:r>
            <a:r>
              <a:rPr kumimoji="1" lang="ja-JP" altLang="en-US" sz="1000" b="1" dirty="0">
                <a:solidFill>
                  <a:schemeClr val="bg1"/>
                </a:solidFill>
                <a:latin typeface="+mn-ea"/>
              </a:rPr>
              <a:t> 先生</a:t>
            </a:r>
            <a:endParaRPr kumimoji="1" lang="en-US" altLang="ja-JP" sz="1000" b="1" dirty="0">
              <a:solidFill>
                <a:schemeClr val="bg1"/>
              </a:solidFill>
              <a:latin typeface="+mn-ea"/>
            </a:endParaRPr>
          </a:p>
          <a:p>
            <a:pPr algn="ctr">
              <a:spcBef>
                <a:spcPts val="300"/>
              </a:spcBef>
            </a:pPr>
            <a:r>
              <a:rPr kumimoji="1" lang="en-US" altLang="ja-JP" sz="900" b="1" dirty="0">
                <a:solidFill>
                  <a:schemeClr val="bg1"/>
                </a:solidFill>
                <a:latin typeface="+mn-ea"/>
              </a:rPr>
              <a:t>(1</a:t>
            </a:r>
            <a:r>
              <a:rPr kumimoji="1" lang="ja-JP" altLang="en-US" sz="900" b="1" dirty="0">
                <a:solidFill>
                  <a:schemeClr val="bg1"/>
                </a:solidFill>
                <a:latin typeface="+mn-ea"/>
              </a:rPr>
              <a:t>型糖尿病ドクター</a:t>
            </a:r>
            <a:r>
              <a:rPr kumimoji="1" lang="en-US" altLang="ja-JP" sz="900" b="1" dirty="0">
                <a:solidFill>
                  <a:schemeClr val="bg1"/>
                </a:solidFill>
                <a:latin typeface="+mn-ea"/>
              </a:rPr>
              <a:t>)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EA2B4506-DD9A-E169-F73E-D817EC2B3F88}"/>
              </a:ext>
            </a:extLst>
          </p:cNvPr>
          <p:cNvGrpSpPr/>
          <p:nvPr/>
        </p:nvGrpSpPr>
        <p:grpSpPr>
          <a:xfrm>
            <a:off x="5105769" y="3080637"/>
            <a:ext cx="1273524" cy="1240841"/>
            <a:chOff x="5105769" y="3080637"/>
            <a:chExt cx="1273524" cy="1240841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44E159C5-969A-1C0C-0C60-CE92AD53E94E}"/>
                </a:ext>
              </a:extLst>
            </p:cNvPr>
            <p:cNvSpPr/>
            <p:nvPr/>
          </p:nvSpPr>
          <p:spPr>
            <a:xfrm>
              <a:off x="5105769" y="3080637"/>
              <a:ext cx="1273524" cy="1240841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F6914F5-2AFB-B839-B45D-FA3C67F5F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9571" y="3117610"/>
              <a:ext cx="1152001" cy="1152001"/>
            </a:xfrm>
            <a:prstGeom prst="rect">
              <a:avLst/>
            </a:prstGeom>
          </p:spPr>
        </p:pic>
      </p:grp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C282C7B-A5F6-4CEE-9CC8-D6D207461CD0}"/>
              </a:ext>
            </a:extLst>
          </p:cNvPr>
          <p:cNvSpPr/>
          <p:nvPr/>
        </p:nvSpPr>
        <p:spPr>
          <a:xfrm>
            <a:off x="526147" y="1495340"/>
            <a:ext cx="5666113" cy="15191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現地参加者数が定員に達しましたので締め切りました。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オンライン参加は受付しています。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406563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3268</TotalTime>
  <Words>340</Words>
  <Application>Microsoft Office PowerPoint</Application>
  <PresentationFormat>A4 210 x 297 mm</PresentationFormat>
  <Paragraphs>32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HGS創英角ﾎﾟｯﾌﾟ体</vt:lpstr>
      <vt:lpstr>HG丸ｺﾞｼｯｸM-PRO</vt:lpstr>
      <vt:lpstr>Meiryo UI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</dc:creator>
  <cp:lastModifiedBy>南 昌江</cp:lastModifiedBy>
  <cp:revision>66</cp:revision>
  <cp:lastPrinted>2023-11-30T00:41:44Z</cp:lastPrinted>
  <dcterms:created xsi:type="dcterms:W3CDTF">2022-11-22T05:49:25Z</dcterms:created>
  <dcterms:modified xsi:type="dcterms:W3CDTF">2024-03-01T00:29:38Z</dcterms:modified>
</cp:coreProperties>
</file>